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312" r:id="rId5"/>
    <p:sldId id="314" r:id="rId6"/>
    <p:sldId id="330" r:id="rId7"/>
    <p:sldId id="332" r:id="rId8"/>
    <p:sldId id="317" r:id="rId9"/>
    <p:sldId id="334" r:id="rId10"/>
    <p:sldId id="333" r:id="rId11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tte Viljoen" initials="MV" lastIdx="11" clrIdx="0">
    <p:extLst>
      <p:ext uri="{19B8F6BF-5375-455C-9EA6-DF929625EA0E}">
        <p15:presenceInfo xmlns:p15="http://schemas.microsoft.com/office/powerpoint/2012/main" userId="S-1-5-21-368115341-893574970-1209436064-1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66FF"/>
    <a:srgbClr val="FF99CC"/>
    <a:srgbClr val="FF66CC"/>
    <a:srgbClr val="000099"/>
    <a:srgbClr val="8E0000"/>
    <a:srgbClr val="7D0000"/>
    <a:srgbClr val="FF0000"/>
    <a:srgbClr val="C7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27" autoAdjust="0"/>
  </p:normalViewPr>
  <p:slideViewPr>
    <p:cSldViewPr>
      <p:cViewPr varScale="1">
        <p:scale>
          <a:sx n="88" d="100"/>
          <a:sy n="88" d="100"/>
        </p:scale>
        <p:origin x="97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3B8A6-5EFF-4EFF-9F99-96C98C56867E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B1877-2270-4F47-9970-170FCEABAC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1219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1FE54-A67D-4F7F-BC6D-1449E08B9A54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8A9A1-E136-466F-A72B-A80D205ECB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636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8A9A1-E136-466F-A72B-A80D205ECB6E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371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8A9A1-E136-466F-A72B-A80D205ECB6E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499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8A9A1-E136-466F-A72B-A80D205ECB6E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441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8A9A1-E136-466F-A72B-A80D205ECB6E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164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8A9A1-E136-466F-A72B-A80D205ECB6E}" type="slidenum">
              <a:rPr lang="en-ZA" smtClean="0">
                <a:solidFill>
                  <a:prstClr val="black"/>
                </a:solidFill>
              </a:rPr>
              <a:pPr/>
              <a:t>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1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8A9A1-E136-466F-A72B-A80D205ECB6E}" type="slidenum">
              <a:rPr lang="en-ZA" smtClean="0">
                <a:solidFill>
                  <a:prstClr val="black"/>
                </a:solidFill>
              </a:rPr>
              <a:pPr/>
              <a:t>6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23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8A9A1-E136-466F-A72B-A80D205ECB6E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9925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8A9A1-E136-466F-A72B-A80D205ECB6E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800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8A9A1-E136-466F-A72B-A80D205ECB6E}" type="slidenum">
              <a:rPr lang="en-ZA" smtClean="0">
                <a:solidFill>
                  <a:prstClr val="black"/>
                </a:solidFill>
              </a:rPr>
              <a:pPr/>
              <a:t>9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2025/03/03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ORBIT-1-ITSIUG25 Design the Future: TVET: WIL/Co-Op-BAB/bab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2025/03/03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ORBIT-1-ITSIUG25 Design the Future: TVET: WIL/Co-Op-BAB/bab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2025/03/03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ORBIT-1-ITSIUG25 Design the Future: TVET: WIL/Co-Op-BAB/bab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2025/03/03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ORBIT-1-ITSIUG25 Design the Future: TVET: WIL/Co-Op-BAB/bab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30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2025/03/03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ORBIT-1-ITSIUG25 Design the Future: TVET: WIL/Co-Op-BAB/bab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8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2025/03/03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ORBIT-1-ITSIUG25 Design the Future: TVET: WIL/Co-Op-BAB/bab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4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2025/03/03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ORBIT-1-ITSIUG25 Design the Future: TVET: WIL/Co-Op-BAB/bab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2025/03/03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ORBIT-1-ITSIUG25 Design the Future: TVET: WIL/Co-Op-BAB/bab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3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2025/03/03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ORBIT-1-ITSIUG25 Design the Future: TVET: WIL/Co-Op-BAB/bab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7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2025/03/03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ORBIT-1-ITSIUG25 Design the Future: TVET: WIL/Co-Op-BAB/bab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7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2025/03/03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ORBIT-1-ITSIUG25 Design the Future: TVET: WIL/Co-Op-BAB/bab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81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2025/03/03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ORBIT-1-ITSIUG25 Design the Future: TVET: WIL/Co-Op-BAB/bab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2025/03/03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ORBIT-1-ITSIUG25 Design the Future: TVET: WIL/Co-Op-BAB/bab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8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2025/03/03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ORBIT-1-ITSIUG25 Design the Future: TVET: WIL/Co-Op-BAB/bab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3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2025/03/03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ORBIT-1-ITSIUG25 Design the Future: TVET: WIL/Co-Op-BAB/bab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1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2025/03/03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ORBIT-1-ITSIUG25 Design the Future: TVET: WIL/Co-Op-BAB/bab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2025/03/03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ORBIT-1-ITSIUG25 Design the Future: TVET: WIL/Co-Op-BAB/bab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2025/03/03</a:t>
            </a: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ORBIT-1-ITSIUG25 Design the Future: TVET: WIL/Co-Op-BAB/bab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2025/03/03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ORBIT-1-ITSIUG25 Design the Future: TVET: WIL/Co-Op-BAB/bab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2025/03/03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ORBIT-1-ITSIUG25 Design the Future: TVET: WIL/Co-Op-BAB/bab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2025/03/03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ORBIT-1-ITSIUG25 Design the Future: TVET: WIL/Co-Op-BAB/bab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2025/03/03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ORBIT-1-ITSIUG25 Design the Future: TVET: WIL/Co-Op-BAB/bab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2025/03/03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ORBIT-1-ITSIUG25 Design the Future: TVET: WIL/Co-Op-BAB/bab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58EAF-747A-456B-880D-3BE368E66D0D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2025/03/03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ORBIT-1-ITSIUG25 Design the Future: TVET: WIL/Co-Op-BAB/bab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58EAF-747A-456B-880D-3BE368E66D0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3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" y="2287"/>
            <a:ext cx="9139428" cy="68534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484784"/>
            <a:ext cx="9141715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27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ITSIUG 2025</a:t>
            </a:r>
          </a:p>
          <a:p>
            <a:pPr algn="ctr"/>
            <a:endParaRPr lang="en-US" sz="4400" b="1" dirty="0">
              <a:ln w="11430">
                <a:noFill/>
              </a:ln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4400" b="1" dirty="0" smtClean="0">
              <a:ln w="11430">
                <a:noFill/>
              </a:ln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4400" b="1" dirty="0" smtClean="0">
              <a:ln w="11430">
                <a:noFill/>
              </a:ln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4400" b="1" dirty="0" smtClean="0">
              <a:ln w="11430">
                <a:noFill/>
              </a:ln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4400" b="1" dirty="0">
                <a:ln w="127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Design the Future: TVET: WIL/CO-OP</a:t>
            </a:r>
            <a:endParaRPr lang="en-ZA" sz="4400" b="1" dirty="0">
              <a:ln w="127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19527"/>
            <a:ext cx="4213448" cy="235953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2025/03/03</a:t>
            </a:r>
            <a:endParaRPr lang="en-ZA" sz="70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ORBIT-1-ITSIUG25 Design the Future: TVET: WIL/Co-Op-BAB/</a:t>
            </a:r>
            <a:r>
              <a:rPr lang="en-US" sz="700" dirty="0" err="1" smtClean="0">
                <a:solidFill>
                  <a:schemeClr val="tx1"/>
                </a:solidFill>
              </a:rPr>
              <a:t>bab</a:t>
            </a:r>
            <a:endParaRPr lang="en-ZA" sz="7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z="700" smtClean="0">
                <a:solidFill>
                  <a:schemeClr val="tx1"/>
                </a:solidFill>
              </a:rPr>
              <a:t>1</a:t>
            </a:fld>
            <a:endParaRPr lang="en-ZA" sz="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" y="2287"/>
            <a:ext cx="9139428" cy="68534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765" y="1772816"/>
            <a:ext cx="88204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Who Am I?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User Experience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My Wish List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and Teamwork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7744" y="620688"/>
            <a:ext cx="5896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ZA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Points of Discussion</a:t>
            </a:r>
            <a:endParaRPr lang="en-ZA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2025/03/03</a:t>
            </a:r>
            <a:endParaRPr lang="en-ZA" sz="7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ORBIT-1-ITSIUG25 Design the Future: TVET: WIL/Co-Op-BAB/</a:t>
            </a:r>
            <a:r>
              <a:rPr lang="en-US" sz="700" dirty="0" err="1" smtClean="0">
                <a:solidFill>
                  <a:schemeClr val="tx1"/>
                </a:solidFill>
              </a:rPr>
              <a:t>bab</a:t>
            </a:r>
            <a:endParaRPr lang="en-ZA" sz="7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z="700" smtClean="0">
                <a:solidFill>
                  <a:schemeClr val="tx1"/>
                </a:solidFill>
              </a:rPr>
              <a:t>2</a:t>
            </a:fld>
            <a:endParaRPr lang="en-ZA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7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878" y="-115861"/>
            <a:ext cx="9235878" cy="68534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764" y="1618922"/>
            <a:ext cx="88204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rgbClr val="1C2B33"/>
                </a:solidFill>
                <a:latin typeface="var(--body-font-family)"/>
              </a:rPr>
              <a:t>Senior MIS Officer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1C2B33"/>
                </a:solidFill>
                <a:latin typeface="var(--body-font-family)"/>
              </a:rPr>
              <a:t>Assist newly appointed Senior Registration Officer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1C2B33"/>
                </a:solidFill>
                <a:latin typeface="var(--body-font-family)"/>
              </a:rPr>
              <a:t>Assist Deputy Principal: Innovations &amp; Development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1C2B33"/>
                </a:solidFill>
                <a:latin typeface="var(--body-font-family)"/>
              </a:rPr>
              <a:t>Absence of ASD: MIS &amp; Registrations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rgbClr val="1C2B33"/>
                </a:solidFill>
                <a:latin typeface="var(--body-font-family)"/>
              </a:rPr>
              <a:t>Assist with planning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rgbClr val="1C2B33"/>
                </a:solidFill>
                <a:latin typeface="var(--body-font-family)"/>
              </a:rPr>
              <a:t>Practice Notes and other Reporting</a:t>
            </a:r>
          </a:p>
          <a:p>
            <a:pPr marL="1196975" lvl="3" indent="-285750" algn="just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1C2B33"/>
                </a:solidFill>
                <a:latin typeface="var(--body-font-family)"/>
              </a:rPr>
              <a:t>Absence of ASD: Linkages &amp; Partnerships</a:t>
            </a:r>
          </a:p>
          <a:p>
            <a:pPr marL="1654175" lvl="4" indent="-285750" algn="just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rgbClr val="1C2B33"/>
                </a:solidFill>
                <a:latin typeface="var(--body-font-family)"/>
              </a:rPr>
              <a:t>Training/Monitoring of capturing of WBPL (WBE/WIL)</a:t>
            </a:r>
          </a:p>
          <a:p>
            <a:pPr marL="1654175" lvl="4" indent="-285750" algn="just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rgbClr val="1C2B33"/>
                </a:solidFill>
                <a:latin typeface="var(--body-font-family)"/>
              </a:rPr>
              <a:t>Tracking of Students</a:t>
            </a:r>
          </a:p>
          <a:p>
            <a:pPr marL="739775" lvl="2" indent="-285750" algn="just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1C2B33"/>
                </a:solidFill>
                <a:latin typeface="var(--body-font-family)"/>
              </a:rPr>
              <a:t>Assist ASD Corporate Communications</a:t>
            </a:r>
          </a:p>
          <a:p>
            <a:pPr algn="just"/>
            <a:endParaRPr lang="en-ZA" dirty="0">
              <a:solidFill>
                <a:srgbClr val="1C2B33"/>
              </a:solidFill>
              <a:latin typeface="var(--body-font-family)"/>
            </a:endParaRPr>
          </a:p>
          <a:p>
            <a:pPr algn="just"/>
            <a:r>
              <a:rPr lang="en-ZA" dirty="0" smtClean="0">
                <a:solidFill>
                  <a:srgbClr val="1C2B33"/>
                </a:solidFill>
                <a:latin typeface="var(--body-font-family)"/>
              </a:rPr>
              <a:t>Also me:</a:t>
            </a:r>
          </a:p>
          <a:p>
            <a:pPr algn="just"/>
            <a:endParaRPr lang="en-ZA" dirty="0">
              <a:solidFill>
                <a:srgbClr val="1C2B33"/>
              </a:solidFill>
              <a:latin typeface="var(--body-font-family)"/>
            </a:endParaRPr>
          </a:p>
          <a:p>
            <a:pPr algn="just"/>
            <a:endParaRPr lang="en-ZA" dirty="0" smtClean="0">
              <a:solidFill>
                <a:srgbClr val="1C2B33"/>
              </a:solidFill>
              <a:latin typeface="var(--body-font-family)"/>
            </a:endParaRPr>
          </a:p>
          <a:p>
            <a:pPr algn="just"/>
            <a:endParaRPr lang="en-ZA" dirty="0">
              <a:solidFill>
                <a:srgbClr val="1C2B33"/>
              </a:solidFill>
              <a:latin typeface="var(--body-font-family)"/>
            </a:endParaRPr>
          </a:p>
          <a:p>
            <a:pPr algn="just"/>
            <a:endParaRPr lang="en-ZA" dirty="0" smtClean="0">
              <a:solidFill>
                <a:srgbClr val="1C2B33"/>
              </a:solidFill>
              <a:latin typeface="var(--body-font-family)"/>
            </a:endParaRPr>
          </a:p>
          <a:p>
            <a:pPr algn="just"/>
            <a:endParaRPr lang="en-ZA" dirty="0">
              <a:solidFill>
                <a:srgbClr val="1C2B33"/>
              </a:solidFill>
              <a:latin typeface="var(--body-font-family)"/>
            </a:endParaRPr>
          </a:p>
          <a:p>
            <a:pPr algn="just"/>
            <a:endParaRPr lang="en-ZA" dirty="0" smtClean="0">
              <a:solidFill>
                <a:srgbClr val="1C2B33"/>
              </a:solidFill>
              <a:latin typeface="var(--body-font-family)"/>
            </a:endParaRPr>
          </a:p>
          <a:p>
            <a:pPr algn="just"/>
            <a:endParaRPr lang="en-ZA" dirty="0">
              <a:solidFill>
                <a:srgbClr val="1C2B33"/>
              </a:solidFill>
              <a:latin typeface="var(--body-font-family)"/>
            </a:endParaRPr>
          </a:p>
          <a:p>
            <a:pPr algn="just"/>
            <a:endParaRPr lang="en-ZA" dirty="0" smtClean="0">
              <a:solidFill>
                <a:srgbClr val="1C2B33"/>
              </a:solidFill>
              <a:latin typeface="var(--body-font-family)"/>
            </a:endParaRPr>
          </a:p>
          <a:p>
            <a:pPr algn="just"/>
            <a:endParaRPr lang="en-ZA" dirty="0">
              <a:solidFill>
                <a:srgbClr val="1C2B33"/>
              </a:solidFill>
              <a:latin typeface="var(--body-font-family)"/>
            </a:endParaRPr>
          </a:p>
          <a:p>
            <a:pPr algn="just"/>
            <a:r>
              <a:rPr lang="en-ZA" dirty="0" smtClean="0">
                <a:solidFill>
                  <a:srgbClr val="1C2B33"/>
                </a:solidFill>
                <a:latin typeface="var(--body-font-family)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9162" y="581785"/>
            <a:ext cx="3165675" cy="70788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Who Am 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77593"/>
            <a:ext cx="2592288" cy="1720337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2025/03/03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ORBIT-1-ITSIUG25 Design the Future: TVET: WIL/Co-Op-BAB/</a:t>
            </a:r>
            <a:r>
              <a:rPr lang="en-US" sz="700" dirty="0" err="1" smtClean="0">
                <a:solidFill>
                  <a:schemeClr val="tx1"/>
                </a:solidFill>
              </a:rPr>
              <a:t>bab</a:t>
            </a:r>
            <a:endParaRPr lang="en-ZA" sz="7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z="700" smtClean="0">
                <a:solidFill>
                  <a:schemeClr val="tx1"/>
                </a:solidFill>
              </a:rPr>
              <a:t>3</a:t>
            </a:fld>
            <a:endParaRPr lang="en-ZA" sz="7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90384"/>
            <a:ext cx="2808312" cy="18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11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" y="0"/>
            <a:ext cx="9139428" cy="6885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765" y="1639828"/>
            <a:ext cx="8820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Successes </a:t>
            </a:r>
          </a:p>
          <a:p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accurate reporting to DHET – only report that which is captured on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Better tracking of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relationships with business and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reporting with regards to partnerships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follow-up with regards to </a:t>
            </a:r>
            <a:r>
              <a:rPr lang="en-Z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Diplomandi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7744" y="441089"/>
            <a:ext cx="48253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User Experience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2025/03/03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ORBIT-1-ITSIUG25 Design the Future: TVET: WIL/Co-Op-BAB/</a:t>
            </a:r>
            <a:r>
              <a:rPr lang="en-US" sz="700" dirty="0" err="1" smtClean="0">
                <a:solidFill>
                  <a:schemeClr val="tx1"/>
                </a:solidFill>
              </a:rPr>
              <a:t>bab</a:t>
            </a:r>
            <a:endParaRPr lang="en-ZA" sz="7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z="700" smtClean="0">
                <a:solidFill>
                  <a:schemeClr val="tx1"/>
                </a:solidFill>
              </a:rPr>
              <a:t>4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50" y="4194373"/>
            <a:ext cx="2607767" cy="26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" y="0"/>
            <a:ext cx="9139428" cy="6885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765" y="1628800"/>
            <a:ext cx="8820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Challenges:</a:t>
            </a:r>
          </a:p>
          <a:p>
            <a:endParaRPr lang="en-ZA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capturing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Re-training</a:t>
            </a:r>
            <a:endParaRPr lang="en-ZA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“Where 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 Stops, Yours </a:t>
            </a:r>
            <a:r>
              <a:rPr lang="en-ZA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Begins”</a:t>
            </a:r>
          </a:p>
          <a:p>
            <a:endParaRPr lang="en-Z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We all have different positions and functions we hold within our institution, and have been entrusted to do justice in this regard.</a:t>
            </a:r>
          </a:p>
          <a:p>
            <a:endParaRPr lang="en-ZA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We all have specific tasks, duties, or activities to perform individually and as a team! </a:t>
            </a:r>
          </a:p>
          <a:p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9320" y="414291"/>
            <a:ext cx="48253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User Experience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2025/03/03</a:t>
            </a:r>
            <a:endParaRPr lang="en-ZA" sz="7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ORBIT-1-ITSIUG25 Design the Future: TVET: WIL/Co-Op-BAB/</a:t>
            </a:r>
            <a:r>
              <a:rPr lang="en-US" sz="700" dirty="0" err="1" smtClean="0">
                <a:solidFill>
                  <a:schemeClr val="tx1"/>
                </a:solidFill>
              </a:rPr>
              <a:t>bab</a:t>
            </a:r>
            <a:endParaRPr lang="en-ZA" sz="7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z="700" smtClean="0">
                <a:solidFill>
                  <a:schemeClr val="tx1"/>
                </a:solidFill>
              </a:rPr>
              <a:t>5</a:t>
            </a:fld>
            <a:endParaRPr lang="en-ZA" sz="7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81" y="1095726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4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" y="0"/>
            <a:ext cx="9139428" cy="6885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765" y="1700808"/>
            <a:ext cx="88204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is crucial </a:t>
            </a:r>
            <a:r>
              <a:rPr lang="en-ZA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 smooth and successful experience for all stakeholders </a:t>
            </a:r>
            <a:r>
              <a:rPr lang="en-ZA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involved.</a:t>
            </a:r>
          </a:p>
          <a:p>
            <a:pPr algn="just"/>
            <a:endParaRPr lang="en-ZA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</a:t>
            </a:r>
            <a:r>
              <a:rPr lang="en-Z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Z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Z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 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Z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and accountability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Z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Z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collaboration – collective problem-solving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Z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resource allocation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Z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Teamwork and cooperation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Z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goals and objectives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Z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Celebrating success </a:t>
            </a:r>
            <a:endParaRPr lang="en-ZA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0416" y="332656"/>
            <a:ext cx="59290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Communication and </a:t>
            </a:r>
          </a:p>
          <a:p>
            <a:pPr algn="ctr"/>
            <a:r>
              <a:rPr lang="en-ZA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Teamwork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06" y="3968398"/>
            <a:ext cx="4700370" cy="2570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2025/03/03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ORBIT-1-ITSIUG25 Design the Future: TVET: WIL/Co-Op-BAB/</a:t>
            </a:r>
            <a:r>
              <a:rPr lang="en-US" sz="700" dirty="0" err="1" smtClean="0">
                <a:solidFill>
                  <a:schemeClr val="tx1"/>
                </a:solidFill>
              </a:rPr>
              <a:t>bab</a:t>
            </a:r>
            <a:endParaRPr lang="en-ZA" sz="7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z="700" smtClean="0">
                <a:solidFill>
                  <a:schemeClr val="tx1"/>
                </a:solidFill>
              </a:rPr>
              <a:t>6</a:t>
            </a:fld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3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" y="0"/>
            <a:ext cx="9139428" cy="6885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762" y="2004954"/>
            <a:ext cx="8820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source field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College funded – link to Payroll/HR System (currently captured as WIL and as Personnel)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Campus where student was registered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End-date/Contract End-date (updateable)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 extended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 ended before end-date</a:t>
            </a:r>
          </a:p>
          <a:p>
            <a:pPr marL="347663" lvl="1" indent="-342900" algn="just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Copy structure</a:t>
            </a:r>
          </a:p>
          <a:p>
            <a:pPr marL="347663" lvl="1" indent="-342900" algn="just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Link to “Certificate/Diploma” Sub-system</a:t>
            </a:r>
          </a:p>
          <a:p>
            <a:pPr marL="347663" lvl="1" indent="-342900" algn="just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Link to “Graduation” Sub-system</a:t>
            </a:r>
          </a:p>
          <a:p>
            <a:pPr algn="just"/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5432" y="504627"/>
            <a:ext cx="37331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My Wish List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2025/03/03</a:t>
            </a:r>
            <a:endParaRPr lang="en-ZA" sz="700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ORBIT-1-ITSIUG25 Design the Future: TVET: WIL/Co-Op-BAB/</a:t>
            </a:r>
            <a:r>
              <a:rPr lang="en-US" sz="700" dirty="0" err="1" smtClean="0">
                <a:solidFill>
                  <a:schemeClr val="tx1"/>
                </a:solidFill>
              </a:rPr>
              <a:t>bab</a:t>
            </a:r>
            <a:endParaRPr lang="en-ZA" sz="7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z="700" smtClean="0">
                <a:solidFill>
                  <a:schemeClr val="tx1"/>
                </a:solidFill>
              </a:rPr>
              <a:t>7</a:t>
            </a:fld>
            <a:endParaRPr lang="en-ZA" sz="7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84" y="3888418"/>
            <a:ext cx="34099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8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" y="0"/>
            <a:ext cx="9139428" cy="6885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762" y="2650753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Z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742280"/>
            <a:ext cx="8363272" cy="1569660"/>
          </a:xfrm>
          <a:prstGeom prst="rect">
            <a:avLst/>
          </a:prstGeom>
          <a:solidFill>
            <a:srgbClr val="9966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ZA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Questions?</a:t>
            </a:r>
            <a:endParaRPr lang="en-ZA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2025/03/03</a:t>
            </a:r>
            <a:endParaRPr lang="en-ZA" sz="700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ORBIT-1-ITSIUG25 Design the Future: TVET: WIL/Co-Op-BAB/</a:t>
            </a:r>
            <a:r>
              <a:rPr lang="en-US" sz="700" dirty="0" err="1" smtClean="0">
                <a:solidFill>
                  <a:schemeClr val="tx1"/>
                </a:solidFill>
              </a:rPr>
              <a:t>bab</a:t>
            </a:r>
            <a:endParaRPr lang="en-ZA" sz="7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z="700" smtClean="0">
                <a:solidFill>
                  <a:schemeClr val="tx1"/>
                </a:solidFill>
              </a:rPr>
              <a:t>8</a:t>
            </a:fld>
            <a:endParaRPr lang="en-ZA" sz="7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57" y="3573017"/>
            <a:ext cx="2619426" cy="26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9428" cy="68534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361" y="1700808"/>
            <a:ext cx="8820472" cy="480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</a:pPr>
            <a:endParaRPr lang="en-ZA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Bef>
                <a:spcPct val="20000"/>
              </a:spcBef>
            </a:pPr>
            <a:r>
              <a:rPr lang="en-Z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endParaRPr lang="en-ZA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ZA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ZA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ZA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ZA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a </a:t>
            </a:r>
            <a:r>
              <a:rPr lang="en-ZA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Leboga</a:t>
            </a:r>
            <a:r>
              <a:rPr lang="en-ZA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ZA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Dankie</a:t>
            </a:r>
            <a:r>
              <a:rPr lang="en-ZA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ct val="20000"/>
              </a:spcBef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ct val="20000"/>
              </a:spcBef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2025/03/03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ORBIT-1-ITSIUG25 Design the Future: TVET: WIL/Co-Op-BAB/</a:t>
            </a:r>
            <a:r>
              <a:rPr lang="en-US" sz="700" dirty="0" err="1" smtClean="0">
                <a:solidFill>
                  <a:schemeClr val="tx1"/>
                </a:solidFill>
              </a:rPr>
              <a:t>bab</a:t>
            </a:r>
            <a:endParaRPr lang="en-ZA" sz="7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EAF-747A-456B-880D-3BE368E66D0D}" type="slidenum">
              <a:rPr lang="en-ZA" sz="700" smtClean="0">
                <a:solidFill>
                  <a:schemeClr val="tx1"/>
                </a:solidFill>
              </a:rPr>
              <a:pPr/>
              <a:t>9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89" y="155679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5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21508</TotalTime>
  <Words>399</Words>
  <Application>Microsoft Office PowerPoint</Application>
  <PresentationFormat>On-screen Show (4:3)</PresentationFormat>
  <Paragraphs>124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var(--body-font-family)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Wilheminah Modisane</dc:creator>
  <cp:lastModifiedBy>Barbara Barfoot</cp:lastModifiedBy>
  <cp:revision>550</cp:revision>
  <cp:lastPrinted>2024-08-29T09:30:37Z</cp:lastPrinted>
  <dcterms:created xsi:type="dcterms:W3CDTF">2015-02-12T09:14:38Z</dcterms:created>
  <dcterms:modified xsi:type="dcterms:W3CDTF">2025-03-07T06:53:29Z</dcterms:modified>
</cp:coreProperties>
</file>